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7" d="100"/>
          <a:sy n="57" d="100"/>
        </p:scale>
        <p:origin x="-1170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FD2E2-9D17-4283-9B16-B399CB90B98F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20AA3-8729-44FA-A3CA-6974A9AB1B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FD2E2-9D17-4283-9B16-B399CB90B98F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20AA3-8729-44FA-A3CA-6974A9AB1B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FD2E2-9D17-4283-9B16-B399CB90B98F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20AA3-8729-44FA-A3CA-6974A9AB1B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FD2E2-9D17-4283-9B16-B399CB90B98F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20AA3-8729-44FA-A3CA-6974A9AB1B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FD2E2-9D17-4283-9B16-B399CB90B98F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20AA3-8729-44FA-A3CA-6974A9AB1B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FD2E2-9D17-4283-9B16-B399CB90B98F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20AA3-8729-44FA-A3CA-6974A9AB1B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FD2E2-9D17-4283-9B16-B399CB90B98F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20AA3-8729-44FA-A3CA-6974A9AB1B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FD2E2-9D17-4283-9B16-B399CB90B98F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20AA3-8729-44FA-A3CA-6974A9AB1B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FD2E2-9D17-4283-9B16-B399CB90B98F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20AA3-8729-44FA-A3CA-6974A9AB1B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FD2E2-9D17-4283-9B16-B399CB90B98F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20AA3-8729-44FA-A3CA-6974A9AB1B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FD2E2-9D17-4283-9B16-B399CB90B98F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20AA3-8729-44FA-A3CA-6974A9AB1B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FD2E2-9D17-4283-9B16-B399CB90B98F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20AA3-8729-44FA-A3CA-6974A9AB1BD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cut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Grou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Chandrakant Khaire 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Chandrakant Khaire 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Dhananjay Lamb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DSC0756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143999" cy="6858001"/>
          </a:xfrm>
          <a:prstGeom prst="rect">
            <a:avLst/>
          </a:prstGeom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DSC0757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3999" cy="6858000"/>
          </a:xfrm>
          <a:prstGeom prst="rect">
            <a:avLst/>
          </a:prstGeom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sai</dc:creator>
  <cp:lastModifiedBy>sai</cp:lastModifiedBy>
  <cp:revision>6</cp:revision>
  <dcterms:created xsi:type="dcterms:W3CDTF">2017-04-15T13:27:17Z</dcterms:created>
  <dcterms:modified xsi:type="dcterms:W3CDTF">2017-04-15T13:37:10Z</dcterms:modified>
</cp:coreProperties>
</file>